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71" r:id="rId3"/>
    <p:sldId id="258" r:id="rId4"/>
    <p:sldId id="327" r:id="rId5"/>
    <p:sldId id="278" r:id="rId6"/>
    <p:sldId id="337" r:id="rId7"/>
    <p:sldId id="348" r:id="rId8"/>
    <p:sldId id="339" r:id="rId9"/>
    <p:sldId id="349" r:id="rId10"/>
    <p:sldId id="340" r:id="rId11"/>
    <p:sldId id="350" r:id="rId12"/>
    <p:sldId id="342" r:id="rId13"/>
    <p:sldId id="343" r:id="rId14"/>
    <p:sldId id="344" r:id="rId15"/>
    <p:sldId id="345" r:id="rId16"/>
    <p:sldId id="346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3" d="100"/>
          <a:sy n="83" d="100"/>
        </p:scale>
        <p:origin x="-392" y="-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85720" y="1000114"/>
            <a:ext cx="82153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王阿姨去上班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她先向北走到商场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再向东北走到单位。她下班后原路返回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应先向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走到家。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邮局在学校的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超市在学校的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书店在学校的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公园在学校的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面。</a:t>
            </a:r>
          </a:p>
        </p:txBody>
      </p:sp>
      <p:sp>
        <p:nvSpPr>
          <p:cNvPr id="6" name="矩形 5"/>
          <p:cNvSpPr/>
          <p:nvPr/>
        </p:nvSpPr>
        <p:spPr>
          <a:xfrm>
            <a:off x="5500694" y="1643056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</a:p>
        </p:txBody>
      </p:sp>
      <p:sp>
        <p:nvSpPr>
          <p:cNvPr id="9" name="矩形 8"/>
          <p:cNvSpPr/>
          <p:nvPr/>
        </p:nvSpPr>
        <p:spPr>
          <a:xfrm>
            <a:off x="500034" y="2285998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商场</a:t>
            </a:r>
          </a:p>
        </p:txBody>
      </p:sp>
      <p:sp>
        <p:nvSpPr>
          <p:cNvPr id="10" name="矩形 9"/>
          <p:cNvSpPr/>
          <p:nvPr/>
        </p:nvSpPr>
        <p:spPr>
          <a:xfrm>
            <a:off x="2714612" y="2285998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</a:p>
        </p:txBody>
      </p:sp>
      <p:sp>
        <p:nvSpPr>
          <p:cNvPr id="11" name="矩形 10"/>
          <p:cNvSpPr/>
          <p:nvPr/>
        </p:nvSpPr>
        <p:spPr>
          <a:xfrm>
            <a:off x="3071802" y="2928940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西北</a:t>
            </a:r>
          </a:p>
        </p:txBody>
      </p:sp>
      <p:sp>
        <p:nvSpPr>
          <p:cNvPr id="12" name="矩形 11"/>
          <p:cNvSpPr/>
          <p:nvPr/>
        </p:nvSpPr>
        <p:spPr>
          <a:xfrm>
            <a:off x="6929422" y="2928940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东北</a:t>
            </a:r>
          </a:p>
        </p:txBody>
      </p:sp>
      <p:sp>
        <p:nvSpPr>
          <p:cNvPr id="13" name="矩形 12"/>
          <p:cNvSpPr/>
          <p:nvPr/>
        </p:nvSpPr>
        <p:spPr>
          <a:xfrm>
            <a:off x="3143240" y="3571882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东南</a:t>
            </a:r>
          </a:p>
        </p:txBody>
      </p:sp>
      <p:sp>
        <p:nvSpPr>
          <p:cNvPr id="14" name="矩形 13"/>
          <p:cNvSpPr/>
          <p:nvPr/>
        </p:nvSpPr>
        <p:spPr>
          <a:xfrm>
            <a:off x="6929422" y="3571882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说一说桐桐的上学路线。</a:t>
            </a:r>
          </a:p>
        </p:txBody>
      </p:sp>
      <p:pic>
        <p:nvPicPr>
          <p:cNvPr id="11" name="r15.jpg" descr="id:214748978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1571618"/>
            <a:ext cx="4344750" cy="138549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28596" y="3357568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桐桐从家先向东北走到邮局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再向东走到商店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再向东南走到医院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再向东北走到学校。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5914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兰兰、佳佳和欢欢到树林里去采蘑菇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采完蘑菇却找不到回家的路了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这时太阳快要下山了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请你帮帮她们吧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根据三人提供的信息在下图中标出即可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" name="d9a.jpg" descr="id:2147489789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2857502"/>
            <a:ext cx="3000396" cy="1890139"/>
          </a:xfrm>
          <a:prstGeom prst="rect">
            <a:avLst/>
          </a:prstGeom>
        </p:spPr>
      </p:pic>
      <p:pic>
        <p:nvPicPr>
          <p:cNvPr id="6" name="d9a-1.jpg" descr="id:2147489796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2066" y="2857502"/>
            <a:ext cx="2000264" cy="20216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9c.jpg" descr="id:214750376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1857370"/>
            <a:ext cx="3506240" cy="24574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282" y="1571618"/>
            <a:ext cx="421484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从豆豆家到超市有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条路可选。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豆豆从家出发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先沿青年东路向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到经十路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到超市。</a:t>
            </a:r>
          </a:p>
        </p:txBody>
      </p:sp>
      <p:sp>
        <p:nvSpPr>
          <p:cNvPr id="7" name="矩形 6"/>
          <p:cNvSpPr/>
          <p:nvPr/>
        </p:nvSpPr>
        <p:spPr>
          <a:xfrm>
            <a:off x="571472" y="857238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豆豆从家出发去超市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有几条路可以选择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785786" y="2214560"/>
            <a:ext cx="8433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TH154.EPS" descr="id:214748980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2" y="1643056"/>
            <a:ext cx="3983384" cy="255542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71670" y="3500444"/>
            <a:ext cx="8433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</a:p>
        </p:txBody>
      </p:sp>
      <p:sp>
        <p:nvSpPr>
          <p:cNvPr id="11" name="矩形 10"/>
          <p:cNvSpPr/>
          <p:nvPr/>
        </p:nvSpPr>
        <p:spPr>
          <a:xfrm>
            <a:off x="1714480" y="4143386"/>
            <a:ext cx="8433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豆豆从家出发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沿泺源大街向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到千佛山路向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到经十路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到超市。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豆豆从家出发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沿泺源大街向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到超市。</a:t>
            </a:r>
          </a:p>
        </p:txBody>
      </p:sp>
      <p:sp>
        <p:nvSpPr>
          <p:cNvPr id="9" name="矩形 8"/>
          <p:cNvSpPr/>
          <p:nvPr/>
        </p:nvSpPr>
        <p:spPr>
          <a:xfrm>
            <a:off x="5786446" y="857238"/>
            <a:ext cx="8433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</a:p>
        </p:txBody>
      </p:sp>
      <p:sp>
        <p:nvSpPr>
          <p:cNvPr id="6" name="矩形 5"/>
          <p:cNvSpPr/>
          <p:nvPr/>
        </p:nvSpPr>
        <p:spPr>
          <a:xfrm>
            <a:off x="1571604" y="1500180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西北</a:t>
            </a:r>
          </a:p>
        </p:txBody>
      </p:sp>
      <p:sp>
        <p:nvSpPr>
          <p:cNvPr id="11" name="矩形 10"/>
          <p:cNvSpPr/>
          <p:nvPr/>
        </p:nvSpPr>
        <p:spPr>
          <a:xfrm>
            <a:off x="5157420" y="1500180"/>
            <a:ext cx="8433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</a:p>
        </p:txBody>
      </p:sp>
      <p:sp>
        <p:nvSpPr>
          <p:cNvPr id="10" name="矩形 9"/>
          <p:cNvSpPr/>
          <p:nvPr/>
        </p:nvSpPr>
        <p:spPr>
          <a:xfrm>
            <a:off x="5786446" y="2143122"/>
            <a:ext cx="8433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</a:p>
        </p:txBody>
      </p:sp>
      <p:sp>
        <p:nvSpPr>
          <p:cNvPr id="12" name="矩形 11"/>
          <p:cNvSpPr/>
          <p:nvPr/>
        </p:nvSpPr>
        <p:spPr>
          <a:xfrm>
            <a:off x="1000100" y="2786064"/>
            <a:ext cx="22764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西历山路</a:t>
            </a:r>
          </a:p>
        </p:txBody>
      </p:sp>
      <p:sp>
        <p:nvSpPr>
          <p:cNvPr id="13" name="矩形 12"/>
          <p:cNvSpPr/>
          <p:nvPr/>
        </p:nvSpPr>
        <p:spPr>
          <a:xfrm>
            <a:off x="4214810" y="2786064"/>
            <a:ext cx="8433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1" grpId="0"/>
      <p:bldP spid="10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53330" y="1928808"/>
            <a:ext cx="78906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认识东北、东南、西北、西南四个方向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4282" y="2643188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1472" y="1214428"/>
            <a:ext cx="8096903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在地图中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一般按照上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的方法来绘制的。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214810" y="1285866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</a:p>
        </p:txBody>
      </p:sp>
      <p:sp>
        <p:nvSpPr>
          <p:cNvPr id="15" name="矩形 14"/>
          <p:cNvSpPr/>
          <p:nvPr/>
        </p:nvSpPr>
        <p:spPr>
          <a:xfrm>
            <a:off x="6357950" y="1285866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</a:p>
        </p:txBody>
      </p:sp>
      <p:sp>
        <p:nvSpPr>
          <p:cNvPr id="17" name="矩形 16"/>
          <p:cNvSpPr/>
          <p:nvPr/>
        </p:nvSpPr>
        <p:spPr>
          <a:xfrm>
            <a:off x="1357290" y="185737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</a:p>
        </p:txBody>
      </p:sp>
      <p:sp>
        <p:nvSpPr>
          <p:cNvPr id="18" name="矩形 17"/>
          <p:cNvSpPr/>
          <p:nvPr/>
        </p:nvSpPr>
        <p:spPr>
          <a:xfrm>
            <a:off x="3500430" y="185737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</a:p>
        </p:txBody>
      </p:sp>
      <p:sp>
        <p:nvSpPr>
          <p:cNvPr id="7" name="矩形 6"/>
          <p:cNvSpPr/>
          <p:nvPr/>
        </p:nvSpPr>
        <p:spPr>
          <a:xfrm>
            <a:off x="357158" y="3263130"/>
            <a:ext cx="842965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判断方向时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应先找到一个方向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再根据口诀判断出其他方向。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0" y="1214428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6×7=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4×9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2×6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10×1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81÷9=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6÷6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36÷6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40÷8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20÷2=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72÷9=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16÷2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63÷9=</a:t>
            </a:r>
          </a:p>
        </p:txBody>
      </p:sp>
      <p:sp>
        <p:nvSpPr>
          <p:cNvPr id="4" name="矩形 3"/>
          <p:cNvSpPr/>
          <p:nvPr/>
        </p:nvSpPr>
        <p:spPr>
          <a:xfrm>
            <a:off x="1428728" y="135730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</a:p>
        </p:txBody>
      </p:sp>
      <p:sp>
        <p:nvSpPr>
          <p:cNvPr id="5" name="矩形 4"/>
          <p:cNvSpPr/>
          <p:nvPr/>
        </p:nvSpPr>
        <p:spPr>
          <a:xfrm>
            <a:off x="3500430" y="135730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</a:p>
        </p:txBody>
      </p:sp>
      <p:sp>
        <p:nvSpPr>
          <p:cNvPr id="6" name="矩形 5"/>
          <p:cNvSpPr/>
          <p:nvPr/>
        </p:nvSpPr>
        <p:spPr>
          <a:xfrm>
            <a:off x="5429256" y="135730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7" name="矩形 6"/>
          <p:cNvSpPr/>
          <p:nvPr/>
        </p:nvSpPr>
        <p:spPr>
          <a:xfrm>
            <a:off x="7572396" y="135730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8" name="矩形 7"/>
          <p:cNvSpPr/>
          <p:nvPr/>
        </p:nvSpPr>
        <p:spPr>
          <a:xfrm>
            <a:off x="1500166" y="221456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9" name="矩形 8"/>
          <p:cNvSpPr/>
          <p:nvPr/>
        </p:nvSpPr>
        <p:spPr>
          <a:xfrm>
            <a:off x="3500430" y="2219827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0" name="矩形 9"/>
          <p:cNvSpPr/>
          <p:nvPr/>
        </p:nvSpPr>
        <p:spPr>
          <a:xfrm>
            <a:off x="5572132" y="221456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11" name="矩形 10"/>
          <p:cNvSpPr/>
          <p:nvPr/>
        </p:nvSpPr>
        <p:spPr>
          <a:xfrm>
            <a:off x="7572396" y="2219827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12" name="矩形 11"/>
          <p:cNvSpPr/>
          <p:nvPr/>
        </p:nvSpPr>
        <p:spPr>
          <a:xfrm>
            <a:off x="1500166" y="307181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13" name="矩形 12"/>
          <p:cNvSpPr/>
          <p:nvPr/>
        </p:nvSpPr>
        <p:spPr>
          <a:xfrm>
            <a:off x="3500430" y="3077083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14" name="矩形 13"/>
          <p:cNvSpPr/>
          <p:nvPr/>
        </p:nvSpPr>
        <p:spPr>
          <a:xfrm>
            <a:off x="5572132" y="307181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15" name="矩形 14"/>
          <p:cNvSpPr/>
          <p:nvPr/>
        </p:nvSpPr>
        <p:spPr>
          <a:xfrm>
            <a:off x="7572396" y="3077083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根据描述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把序号标在适当的位置上。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走进学校的大门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正西面有雕塑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过了雕塑就是操场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操场的北面有主教学楼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南面是综合阅览室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西面是多功能教学楼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收发室在学校的东北角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车库在学校的东南角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操场的西北角是厕所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西南角是实验室。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59148" cy="445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①主教学楼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②多功能教学楼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③综合阅览室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④实验室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⑤收发室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⑥车库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厕所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⑧雕塑</a:t>
            </a:r>
          </a:p>
        </p:txBody>
      </p:sp>
      <p:pic>
        <p:nvPicPr>
          <p:cNvPr id="3" name="L18.EPS" descr="id:2147489761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8" y="571486"/>
            <a:ext cx="4157700" cy="1748108"/>
          </a:xfrm>
          <a:prstGeom prst="rect">
            <a:avLst/>
          </a:prstGeom>
        </p:spPr>
      </p:pic>
      <p:pic>
        <p:nvPicPr>
          <p:cNvPr id="4" name="L200.EPS" descr="id:2147503756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306" y="2714626"/>
            <a:ext cx="4021123" cy="20002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1071552"/>
            <a:ext cx="49292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我是小导游。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金鱼池在假山群的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牡丹园的西北面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挨着的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2357422" y="3000378"/>
            <a:ext cx="21431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假山群</a:t>
            </a:r>
          </a:p>
        </p:txBody>
      </p:sp>
      <p:sp>
        <p:nvSpPr>
          <p:cNvPr id="10" name="矩形 9"/>
          <p:cNvSpPr/>
          <p:nvPr/>
        </p:nvSpPr>
        <p:spPr>
          <a:xfrm>
            <a:off x="1000100" y="242887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</a:p>
        </p:txBody>
      </p:sp>
      <p:pic>
        <p:nvPicPr>
          <p:cNvPr id="8" name="R14.EPS" descr="id:2147489768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1714494"/>
            <a:ext cx="3662273" cy="1928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928676"/>
            <a:ext cx="49292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我是小导游。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要去看海豚表演怎么走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从大门出发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357158" y="3000378"/>
            <a:ext cx="4786346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从大门出发向北走到假山群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再向西北方向走到海豚馆。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R14.EPS" descr="id:2147489768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1714494"/>
            <a:ext cx="3662273" cy="1928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71472" y="2000246"/>
            <a:ext cx="350046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刮风时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学校的国旗向东北方向飘动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说明刮的是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风。</a:t>
            </a:r>
          </a:p>
        </p:txBody>
      </p:sp>
      <p:sp>
        <p:nvSpPr>
          <p:cNvPr id="7" name="矩形 6"/>
          <p:cNvSpPr/>
          <p:nvPr/>
        </p:nvSpPr>
        <p:spPr>
          <a:xfrm>
            <a:off x="571472" y="857238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</p:txBody>
      </p:sp>
      <p:pic>
        <p:nvPicPr>
          <p:cNvPr id="8" name="TK7.EPS" descr="id:2147489775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1928808"/>
            <a:ext cx="3841869" cy="15001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214546" y="3291397"/>
            <a:ext cx="21431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632</Words>
  <Application>Microsoft Office PowerPoint</Application>
  <PresentationFormat>全屏显示(16:9)</PresentationFormat>
  <Paragraphs>84</Paragraphs>
  <Slides>16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312</cp:revision>
  <dcterms:created xsi:type="dcterms:W3CDTF">2018-12-06T02:32:00Z</dcterms:created>
  <dcterms:modified xsi:type="dcterms:W3CDTF">2021-01-03T09:08:02Z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